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6" r:id="rId8"/>
    <p:sldId id="261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1DBF-8E8C-4A25-ADAB-73FA6448920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99C94-9BE0-4876-B149-0FA352485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68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1DBF-8E8C-4A25-ADAB-73FA6448920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99C94-9BE0-4876-B149-0FA352485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12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1DBF-8E8C-4A25-ADAB-73FA6448920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99C94-9BE0-4876-B149-0FA352485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76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1DBF-8E8C-4A25-ADAB-73FA6448920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99C94-9BE0-4876-B149-0FA352485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36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1DBF-8E8C-4A25-ADAB-73FA6448920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99C94-9BE0-4876-B149-0FA352485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30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1DBF-8E8C-4A25-ADAB-73FA6448920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99C94-9BE0-4876-B149-0FA352485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059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1DBF-8E8C-4A25-ADAB-73FA6448920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99C94-9BE0-4876-B149-0FA352485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593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1DBF-8E8C-4A25-ADAB-73FA6448920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99C94-9BE0-4876-B149-0FA352485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32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1DBF-8E8C-4A25-ADAB-73FA6448920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99C94-9BE0-4876-B149-0FA352485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493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1DBF-8E8C-4A25-ADAB-73FA6448920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99C94-9BE0-4876-B149-0FA352485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880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1DBF-8E8C-4A25-ADAB-73FA6448920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99C94-9BE0-4876-B149-0FA352485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090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61DBF-8E8C-4A25-ADAB-73FA6448920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99C94-9BE0-4876-B149-0FA352485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36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accent1">
                <a:lumMod val="5000"/>
                <a:lumOff val="9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05267" y="1418231"/>
            <a:ext cx="67862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NewRoman"/>
              </a:rPr>
              <a:t>Как оставить отзыв о работе учреждения на официальном сайте </a:t>
            </a:r>
            <a:r>
              <a:rPr lang="ru-RU" sz="2800" b="1" dirty="0">
                <a:solidFill>
                  <a:srgbClr val="002060"/>
                </a:solidFill>
                <a:latin typeface="TimesNewRoman"/>
              </a:rPr>
              <a:t>для размещения информации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NewRoman"/>
              </a:rPr>
              <a:t>о государственных (муниципальных) учреждениях (www.bus.gov.ru)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57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49" y="228600"/>
            <a:ext cx="6981826" cy="8763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Заполнить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форму, указав контактные данные для направления ответа учреждения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0" t="411" r="13375"/>
          <a:stretch/>
        </p:blipFill>
        <p:spPr>
          <a:xfrm>
            <a:off x="1200149" y="1266825"/>
            <a:ext cx="6886575" cy="4924425"/>
          </a:xfrm>
        </p:spPr>
      </p:pic>
    </p:spTree>
    <p:extLst>
      <p:ext uri="{BB962C8B-B14F-4D97-AF65-F5344CB8AC3E}">
        <p14:creationId xmlns:p14="http://schemas.microsoft.com/office/powerpoint/2010/main" val="115499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329" y="477673"/>
            <a:ext cx="7314396" cy="124194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NewRoman"/>
              </a:rPr>
              <a:t>1. </a:t>
            </a:r>
            <a:r>
              <a:rPr lang="ru-RU" sz="2800" dirty="0">
                <a:solidFill>
                  <a:srgbClr val="002060"/>
                </a:solidFill>
                <a:latin typeface="TimesNewRoman"/>
              </a:rPr>
              <a:t>Для того чтобы </a:t>
            </a:r>
            <a:r>
              <a:rPr lang="ru-RU" sz="2800" dirty="0" smtClean="0">
                <a:solidFill>
                  <a:srgbClr val="002060"/>
                </a:solidFill>
                <a:latin typeface="TimesNewRoman"/>
              </a:rPr>
              <a:t>оставить отзыв об учреждении необходимо</a:t>
            </a:r>
            <a:r>
              <a:rPr lang="ru-RU" sz="2800" dirty="0">
                <a:solidFill>
                  <a:srgbClr val="002060"/>
                </a:solidFill>
                <a:latin typeface="TimesNewRoman"/>
              </a:rPr>
              <a:t>: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329" y="2039665"/>
            <a:ext cx="6885771" cy="579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строке поиска набрать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bus.gov.ru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бас гов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06" t="11033" r="28238" b="66438"/>
          <a:stretch/>
        </p:blipFill>
        <p:spPr>
          <a:xfrm>
            <a:off x="772329" y="2830004"/>
            <a:ext cx="7714446" cy="191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6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25" y="327546"/>
            <a:ext cx="7600950" cy="1602854"/>
          </a:xfrm>
        </p:spPr>
        <p:txBody>
          <a:bodyPr>
            <a:noAutofit/>
          </a:bodyPr>
          <a:lstStyle/>
          <a:p>
            <a:pPr marL="257175" indent="-257175">
              <a:spcBef>
                <a:spcPts val="750"/>
              </a:spcBef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Выбрать сайт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размещения информации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 государственных (муниципальных) учреждениях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www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bus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gov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</a:t>
            </a: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645" r="1148" b="4046"/>
          <a:stretch/>
        </p:blipFill>
        <p:spPr>
          <a:xfrm>
            <a:off x="771525" y="1930400"/>
            <a:ext cx="7248525" cy="449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0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704" y="252550"/>
            <a:ext cx="7353300" cy="77506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Выбрать регион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486" b="4488"/>
          <a:stretch/>
        </p:blipFill>
        <p:spPr>
          <a:xfrm>
            <a:off x="750704" y="1113337"/>
            <a:ext cx="7353300" cy="5172075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919662" y="1553882"/>
            <a:ext cx="1533525" cy="2569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0800000">
            <a:off x="6546041" y="1659965"/>
            <a:ext cx="380596" cy="5805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384177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0890" y="127221"/>
            <a:ext cx="7052807" cy="93673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 или город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952" t="9730" r="17059" b="24469"/>
          <a:stretch/>
        </p:blipFill>
        <p:spPr>
          <a:xfrm>
            <a:off x="1160890" y="1187529"/>
            <a:ext cx="6933538" cy="4895219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 rot="10800000">
            <a:off x="5916336" y="3308346"/>
            <a:ext cx="380596" cy="5640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5279842" y="5319428"/>
            <a:ext cx="380596" cy="5640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372815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28" y="156754"/>
            <a:ext cx="7003598" cy="107115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строке поиска набрать наименование организации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79" t="9280" r="4843" b="14951"/>
          <a:stretch/>
        </p:blipFill>
        <p:spPr>
          <a:xfrm>
            <a:off x="1045028" y="1370061"/>
            <a:ext cx="6879771" cy="4654460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10800000">
            <a:off x="6686849" y="3258943"/>
            <a:ext cx="505495" cy="4571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6" name="Овал 5"/>
          <p:cNvSpPr/>
          <p:nvPr/>
        </p:nvSpPr>
        <p:spPr>
          <a:xfrm>
            <a:off x="2257425" y="3171825"/>
            <a:ext cx="2867025" cy="30479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572250" y="4129419"/>
            <a:ext cx="2295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списке ниже выбрать интересующее учреждение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5400000">
            <a:off x="6206871" y="3958738"/>
            <a:ext cx="45719" cy="68503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162175" y="4129419"/>
            <a:ext cx="3819525" cy="65213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81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52400"/>
            <a:ext cx="7219950" cy="10382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Открыть страницу учреждения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048" b="3831"/>
          <a:stretch/>
        </p:blipFill>
        <p:spPr>
          <a:xfrm>
            <a:off x="971550" y="1438276"/>
            <a:ext cx="72199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4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104775"/>
            <a:ext cx="7667625" cy="90487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кнопку«Оставить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отзыв»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9279" r="4479" b="7732"/>
          <a:stretch/>
        </p:blipFill>
        <p:spPr>
          <a:xfrm>
            <a:off x="733425" y="1123949"/>
            <a:ext cx="7591425" cy="4791075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5400000">
            <a:off x="4700858" y="1560212"/>
            <a:ext cx="277589" cy="4571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7" name="Овал 6"/>
          <p:cNvSpPr/>
          <p:nvPr/>
        </p:nvSpPr>
        <p:spPr>
          <a:xfrm>
            <a:off x="4410075" y="1779016"/>
            <a:ext cx="904875" cy="3064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93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401" y="148046"/>
            <a:ext cx="8616769" cy="1118779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Для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продолжения Вам необходимо войти, используя регистрационную запись на Едином портале Гос. услуг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6401" y="1979705"/>
            <a:ext cx="3947924" cy="368872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78481" y="1971493"/>
            <a:ext cx="4114689" cy="3696932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 rot="16200000">
            <a:off x="3726819" y="3249161"/>
            <a:ext cx="410782" cy="13575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0" name="Стрелка вправо 9"/>
          <p:cNvSpPr/>
          <p:nvPr/>
        </p:nvSpPr>
        <p:spPr>
          <a:xfrm rot="16200000">
            <a:off x="7324249" y="5478626"/>
            <a:ext cx="276375" cy="6736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1" name="TextBox 10"/>
          <p:cNvSpPr txBox="1"/>
          <p:nvPr/>
        </p:nvSpPr>
        <p:spPr>
          <a:xfrm>
            <a:off x="176401" y="1671411"/>
            <a:ext cx="9192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шаг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8481" y="1671411"/>
            <a:ext cx="7793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шаг</a:t>
            </a:r>
          </a:p>
        </p:txBody>
      </p:sp>
    </p:spTree>
    <p:extLst>
      <p:ext uri="{BB962C8B-B14F-4D97-AF65-F5344CB8AC3E}">
        <p14:creationId xmlns:p14="http://schemas.microsoft.com/office/powerpoint/2010/main" val="272797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</TotalTime>
  <Words>117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TimesNewRoman</vt:lpstr>
      <vt:lpstr>Тема Office</vt:lpstr>
      <vt:lpstr>Презентация PowerPoint</vt:lpstr>
      <vt:lpstr>1. Для того чтобы оставить отзыв об учреждении необходимо:</vt:lpstr>
      <vt:lpstr>2. Выбрать сайт для размещения информации о государственных (муниципальных) учреждениях www.bus.gov.ru </vt:lpstr>
      <vt:lpstr>2. Выбрать регион</vt:lpstr>
      <vt:lpstr>3. Выбрать район или город</vt:lpstr>
      <vt:lpstr>4. В строке поиска набрать наименование организации</vt:lpstr>
      <vt:lpstr>5. Открыть страницу учреждения</vt:lpstr>
      <vt:lpstr>6. Выбрать кнопку«Оставить отзыв»</vt:lpstr>
      <vt:lpstr>7. Для продолжения Вам необходимо войти, используя регистрационную запись на Едином портале Гос. услуг</vt:lpstr>
      <vt:lpstr>8. Заполнить форму, указав контактные данные для направления ответа учреждения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Зузлова Наталья Владимировна</dc:creator>
  <cp:lastModifiedBy>Зузлова Наталья Владимировна</cp:lastModifiedBy>
  <cp:revision>53</cp:revision>
  <dcterms:created xsi:type="dcterms:W3CDTF">2019-10-10T04:48:37Z</dcterms:created>
  <dcterms:modified xsi:type="dcterms:W3CDTF">2019-10-15T04:42:49Z</dcterms:modified>
</cp:coreProperties>
</file>